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12" r:id="rId4"/>
    <p:sldId id="513" r:id="rId5"/>
    <p:sldId id="514" r:id="rId6"/>
    <p:sldId id="533" r:id="rId7"/>
    <p:sldId id="492" r:id="rId8"/>
    <p:sldId id="528" r:id="rId9"/>
    <p:sldId id="529" r:id="rId10"/>
    <p:sldId id="515" r:id="rId11"/>
    <p:sldId id="527" r:id="rId12"/>
    <p:sldId id="516" r:id="rId13"/>
    <p:sldId id="517"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5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3/Exercise_Arr%26Obj/util/mycode.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s://github.com/soyuztechnologies/brakesindia_UI5_Fiori_Feb7/blob/master/Day%203/Exercise_jQuery/css/mystyle.css" TargetMode="External"/><Relationship Id="rId4" Type="http://schemas.openxmlformats.org/officeDocument/2006/relationships/hyperlink" Target="https://github.com/soyuztechnologies/brakesindia_UI5_Fiori_Feb7/blob/master/Day%203/Exercise_jQuery/util/mycode.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3/Exercise_External%20JS/css/mystyle.css" TargetMode="External"/><Relationship Id="rId5" Type="http://schemas.openxmlformats.org/officeDocument/2006/relationships/hyperlink" Target="https://github.com/soyuztechnologies/brakesindia_UI5_Fiori_Feb7/blob/master/Day%203/Exercise_External%20JS/util/mycode.js" TargetMode="External"/><Relationship Id="rId4" Type="http://schemas.openxmlformats.org/officeDocument/2006/relationships/hyperlink" Target="https://github.com/soyuztechnologies/brakesindia_UI5_Fiori_Feb7/blob/master/Day%203/Exercise_External%20JS/JSBasics.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Arrays and Objects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JSkBasic.html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288733" cy="3416320"/>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lgn="just">
              <a:buFont typeface="Arial" panose="020B0604020202020204" pitchFamily="34" charset="0"/>
              <a:buChar char="•"/>
            </a:pPr>
            <a:r>
              <a:rPr lang="en-US" dirty="0"/>
              <a:t>Introduction to jQuery</a:t>
            </a:r>
          </a:p>
          <a:p>
            <a:pPr marL="742950" lvl="1" indent="-285750" algn="just">
              <a:buFont typeface="Arial" panose="020B0604020202020204" pitchFamily="34" charset="0"/>
              <a:buChar char="•"/>
            </a:pPr>
            <a:r>
              <a:rPr lang="en-US" dirty="0"/>
              <a:t>Using jQuery to add animations to the html page</a:t>
            </a:r>
          </a:p>
          <a:p>
            <a:pPr marL="742950" lvl="1" indent="-285750" algn="just">
              <a:buFont typeface="Arial" panose="020B0604020202020204" pitchFamily="34" charset="0"/>
              <a:buChar char="•"/>
            </a:pPr>
            <a:r>
              <a:rPr lang="en-US" dirty="0"/>
              <a:t>Introduction to NodeJS</a:t>
            </a:r>
          </a:p>
          <a:p>
            <a:pPr marL="742950" lvl="1" indent="-285750" algn="just">
              <a:buFont typeface="Arial" panose="020B0604020202020204" pitchFamily="34" charset="0"/>
              <a:buChar char="•"/>
            </a:pPr>
            <a:r>
              <a:rPr lang="en-US" dirty="0"/>
              <a:t>Steps to create a new NodeJS Project</a:t>
            </a:r>
          </a:p>
          <a:p>
            <a:pPr marL="742950" lvl="1" indent="-285750" algn="just">
              <a:buFont typeface="Arial" panose="020B0604020202020204" pitchFamily="34" charset="0"/>
              <a:buChar char="•"/>
            </a:pPr>
            <a:r>
              <a:rPr lang="en-US" dirty="0"/>
              <a:t>Concept of reusable module in NodeJS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hlinkClick r:id="rId5"/>
              </a:rPr>
              <a:t>mycode.js</a:t>
            </a:r>
            <a:endParaRPr lang="en-US" dirty="0"/>
          </a:p>
          <a:p>
            <a:pPr marL="285750"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10828</TotalTime>
  <Words>1664</Words>
  <Application>Microsoft Office PowerPoint</Application>
  <PresentationFormat>Widescreen</PresentationFormat>
  <Paragraphs>230</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702</cp:revision>
  <dcterms:created xsi:type="dcterms:W3CDTF">2016-07-10T03:33:26Z</dcterms:created>
  <dcterms:modified xsi:type="dcterms:W3CDTF">2022-02-07T04:54:08Z</dcterms:modified>
</cp:coreProperties>
</file>